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1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55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52D82-FBE0-CFE2-CEF7-1EA092CCD5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1D9CB2-0C82-C931-DF1F-C743CF1B7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9AE27-3BE3-FDCC-0A30-3C8639BBE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AC5D79-767C-9768-ACF3-35364AF92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ECA15B-3C18-A20F-2D34-7047476CE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17076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00006-DA09-119E-0FAF-62ED8B224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E4E52F-FE93-D552-8A68-F06AA5E1F0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B8F0D-FCBF-18BE-6C01-2E150D4E6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C8161-7239-AED1-6D5E-B550CA61B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452A65-F737-6263-1C8F-FACF4A1FC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18799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F001B4-D0FF-DEFB-F7C5-F05848A1FF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33F937-6E7F-0D6D-627B-12556D1EAA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408895-7461-080F-D655-22502CABD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0AE8AB-80C3-F6FF-10ED-CB4A8F3BF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A5CDE-6DDC-E984-6E37-BD56C1858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13097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8599B-EC56-4EEB-D490-789A9FCA3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57DE9-64F5-D61C-E2B1-AD8BD9345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367310-346C-B8E2-6B52-A0887E224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80767-AE77-C29F-4903-2D8E55394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AD499-3915-9059-CFA9-C05166CB8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18285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2BB75-C09A-4615-CB95-17A8C6536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9FEF3-5844-759E-7EC9-522421ADE2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02E14-9E1F-2063-FE8B-7573D1402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4D08C1-226A-A0A3-8517-7673411FD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33726-67B9-F208-5F26-ED1C547CE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9803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9B03F-6427-47BF-7B18-37B460467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7FBA6-1C4C-569A-7BBD-B6F937E83B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DDA533-8D82-C1CB-62DB-78DE5C3259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DC2809-0ED4-9A73-0C89-77E4F782A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AA150-8A04-5BF3-597A-63DEDA1E4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E296B8-12B7-283E-A168-4BCE0BD31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54465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17C09-C2EC-D771-A849-C4E761179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6D7DEB-0C36-CB16-06B1-77AC3CB0F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B7FB5F-B04D-B85C-0045-EC916599B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D225E9-207A-FDF1-1D52-264850CAE8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1B0919-77B8-E5CB-63C7-866A52753E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3B5701-F605-C34A-B6BD-4FF4BEBCD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466DED-FAA2-FE30-E1E5-A14FF2D31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C8F8E2-4BC7-9F5C-2084-6029F14FD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9458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EC997-9212-CFD1-D39A-74CB76CE2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9C3986-6711-23FD-789B-511F2EC04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212D1C-901F-76C2-8C45-5B3BE9DAF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6D7182-CBA4-EF57-0842-6C5BEBA65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5439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86C8D1-CEBB-D1FB-325B-5A5A6B503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4BF7C2-8FD4-6A25-DA3B-AB91BF044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6A864-406C-B7CC-8743-15D21D211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7199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7AFC6-0F4F-599D-33D4-7ED2A843A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62D63-713D-EA1B-EE3A-DDBF9B3640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AC460A-68A1-2066-9951-E7C2F9D7B2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ECB10-0A8D-1191-A16D-4A32A96F8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37BFC0-A606-C103-A5A5-437DEAAE3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F76980-0DEC-D637-DA1F-C91CF9A8C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83687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8B163-E446-F1DA-8CA1-8FABB2214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9855F7-C683-34BF-66E2-FE2FF28B65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DDE661-E9D4-7719-EB3B-4383D711A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5DB19C-49A0-361A-EB9A-6DC51F217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467C03-A54F-5190-33B9-35C989563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8C590-6102-B938-1AFE-73AE8A7BA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41348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1A074F-B798-AB70-5B50-0246298E3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F3668-C015-88AD-223B-13F4DF95F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86290-91E0-E892-F0DD-25E1781362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7D4D3-8475-345D-4D1D-66B3DA9F3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341A0-FB0D-E9FE-8DB7-243A258BC0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46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31ADCD4-3182-5C28-33C1-1F9057B9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524" y="766926"/>
            <a:ext cx="5078362" cy="24033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1FCBFCF-75DD-F687-F156-B1CADA44A5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8214" y="766925"/>
            <a:ext cx="4015138" cy="25874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89C46E4-A70D-25EC-E3C3-7E25123D47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913" y="3810840"/>
            <a:ext cx="2952978" cy="24624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4F93A6A-2BC5-9CAF-9F48-08A1D301D2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5207" y="3902056"/>
            <a:ext cx="2584862" cy="258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760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5C0C927-257B-3295-82AB-AB53437970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3018" y="1917853"/>
            <a:ext cx="3812117" cy="26675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A98B74E-9670-B5D3-1F1A-7B28CBBEE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455" y="3560885"/>
            <a:ext cx="3812117" cy="2207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3100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Mauricio Benavides</dc:creator>
  <cp:lastModifiedBy>Mauricio Benavides</cp:lastModifiedBy>
  <cp:revision>6</cp:revision>
  <dcterms:created xsi:type="dcterms:W3CDTF">2023-01-08T17:42:38Z</dcterms:created>
  <dcterms:modified xsi:type="dcterms:W3CDTF">2023-01-10T14:59:56Z</dcterms:modified>
</cp:coreProperties>
</file>

<file path=docProps/thumbnail.jpeg>
</file>